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5"/>
  </p:notesMasterIdLst>
  <p:sldIdLst>
    <p:sldId id="279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54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7" Type="http://schemas.openxmlformats.org/officeDocument/2006/relationships/image" Target="../media/image69.png"/><Relationship Id="rId12" Type="http://schemas.openxmlformats.org/officeDocument/2006/relationships/image" Target="../media/image7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0.png"/><Relationship Id="rId11" Type="http://schemas.openxmlformats.org/officeDocument/2006/relationships/image" Target="../media/image73.png"/><Relationship Id="rId10" Type="http://schemas.openxmlformats.org/officeDocument/2006/relationships/image" Target="../media/image72.png"/><Relationship Id="rId4" Type="http://schemas.openxmlformats.org/officeDocument/2006/relationships/image" Target="../media/image200.png"/><Relationship Id="rId9" Type="http://schemas.openxmlformats.org/officeDocument/2006/relationships/image" Target="../media/image7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6.png"/><Relationship Id="rId7" Type="http://schemas.openxmlformats.org/officeDocument/2006/relationships/image" Target="../media/image59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8.png"/><Relationship Id="rId5" Type="http://schemas.openxmlformats.org/officeDocument/2006/relationships/image" Target="../media/image200.png"/><Relationship Id="rId10" Type="http://schemas.openxmlformats.org/officeDocument/2006/relationships/image" Target="../media/image62.png"/><Relationship Id="rId4" Type="http://schemas.openxmlformats.org/officeDocument/2006/relationships/image" Target="../media/image57.png"/><Relationship Id="rId9" Type="http://schemas.openxmlformats.org/officeDocument/2006/relationships/image" Target="../media/image6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7" Type="http://schemas.openxmlformats.org/officeDocument/2006/relationships/image" Target="../media/image65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4.png"/><Relationship Id="rId5" Type="http://schemas.openxmlformats.org/officeDocument/2006/relationships/image" Target="../media/image230.png"/><Relationship Id="rId10" Type="http://schemas.openxmlformats.org/officeDocument/2006/relationships/image" Target="../media/image68.png"/><Relationship Id="rId4" Type="http://schemas.openxmlformats.org/officeDocument/2006/relationships/image" Target="../media/image200.png"/><Relationship Id="rId9" Type="http://schemas.openxmlformats.org/officeDocument/2006/relationships/image" Target="../media/image6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41DED4B-A662-4748-9927-AC238D622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2778" y="2871908"/>
            <a:ext cx="3517697" cy="128636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C7BD2F8-4C76-4427-B462-5AF34A52C4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973" y="1183478"/>
            <a:ext cx="7852329" cy="538323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sp>
        <p:nvSpPr>
          <p:cNvPr id="16" name="Oval 15"/>
          <p:cNvSpPr/>
          <p:nvPr/>
        </p:nvSpPr>
        <p:spPr>
          <a:xfrm>
            <a:off x="3281235" y="3045803"/>
            <a:ext cx="114300" cy="8609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Cylinder 1">
            <a:extLst>
              <a:ext uri="{FF2B5EF4-FFF2-40B4-BE49-F238E27FC236}">
                <a16:creationId xmlns:a16="http://schemas.microsoft.com/office/drawing/2014/main" id="{95CAF13D-E117-4B9F-A87C-B831D49083F9}"/>
              </a:ext>
            </a:extLst>
          </p:cNvPr>
          <p:cNvSpPr/>
          <p:nvPr/>
        </p:nvSpPr>
        <p:spPr>
          <a:xfrm>
            <a:off x="8570268" y="913729"/>
            <a:ext cx="914400" cy="1216152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B412C0-0F0B-4291-92FB-20645DC831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4347" y="1170097"/>
            <a:ext cx="2700762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D27ABB9-3591-43D6-88A6-D4472EBC57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9792" y="3066082"/>
            <a:ext cx="2706859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4566AAF-9ABD-40FC-A663-2128056234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26074" y="4257274"/>
            <a:ext cx="2700762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2E84139-7AD8-48BC-8F5C-55A1948866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42991" y="5378491"/>
            <a:ext cx="139000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27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58C31F2-9531-014B-9BDD-D7196BB88249}"/>
                  </a:ext>
                </a:extLst>
              </p:cNvPr>
              <p:cNvSpPr txBox="1"/>
              <p:nvPr/>
            </p:nvSpPr>
            <p:spPr>
              <a:xfrm>
                <a:off x="3365998" y="3061512"/>
                <a:ext cx="275209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</m:t>
                    </m:r>
                  </m:oMath>
                </a14:m>
                <a:r>
                  <a:rPr lang="en-GB" sz="3200" dirty="0">
                    <a:solidFill>
                      <a:srgbClr val="FF0000"/>
                    </a:solidFill>
                    <a:latin typeface="KG Primary Penmanship" panose="02000506000000020003" pitchFamily="2" charset="77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58C31F2-9531-014B-9BDD-D7196BB882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998" y="3061512"/>
                <a:ext cx="2752098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F9F5FF13-FD4A-4C86-828E-87A6CF38080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1175" y="1153789"/>
            <a:ext cx="7858425" cy="531007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0051281-3E80-4688-BD15-01DE089D1136}"/>
                  </a:ext>
                </a:extLst>
              </p:cNvPr>
              <p:cNvSpPr txBox="1"/>
              <p:nvPr/>
            </p:nvSpPr>
            <p:spPr>
              <a:xfrm>
                <a:off x="6872710" y="2662998"/>
                <a:ext cx="5915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dirty="0">
                    <a:solidFill>
                      <a:srgbClr val="FF0000"/>
                    </a:solidFill>
                    <a:latin typeface="KG Primary Penmanship" panose="02000506000000020003" pitchFamily="2" charset="77"/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0051281-3E80-4688-BD15-01DE089D1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2710" y="2662998"/>
                <a:ext cx="591565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/>
          <p:cNvSpPr/>
          <p:nvPr/>
        </p:nvSpPr>
        <p:spPr>
          <a:xfrm>
            <a:off x="3273817" y="3035048"/>
            <a:ext cx="637309" cy="63730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4634802-BFB6-4E64-BCD0-65852AE51B4B}"/>
              </a:ext>
            </a:extLst>
          </p:cNvPr>
          <p:cNvSpPr/>
          <p:nvPr/>
        </p:nvSpPr>
        <p:spPr>
          <a:xfrm rot="5400000">
            <a:off x="8251051" y="739064"/>
            <a:ext cx="1048998" cy="132926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F2ABBC3-542E-4BA1-93A4-D3F980EB81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37747" y="1254270"/>
            <a:ext cx="2908044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862BD35-D1CA-4022-B795-C44E644E081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42863" y="2955385"/>
            <a:ext cx="2749534" cy="8657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7BA2A59-6ED7-4779-8AA6-E1659EA4D27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51754" y="3052757"/>
            <a:ext cx="2755631" cy="58526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BF5491E-C83E-4011-B7DF-B1C5EF99BBA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88969" y="4259791"/>
            <a:ext cx="2908044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D0123DF-33C9-430A-8F23-D3BE4F86CA8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223390" y="5188712"/>
            <a:ext cx="290804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23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1B0650-B558-4923-8EBA-BF04F44F4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7737" y="1762827"/>
            <a:ext cx="2670279" cy="185334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B97A0BD-5CAD-4A37-B861-7AD3A6C06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899" y="1070880"/>
            <a:ext cx="7852329" cy="543200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900" y="760657"/>
            <a:ext cx="1666875" cy="16668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3C51A7C-C2F2-4773-9D38-7AB8E63CDA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9760" y="2927272"/>
            <a:ext cx="1658256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24F5F89-6482-431E-8989-9603D3DDF8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85079" y="4645690"/>
            <a:ext cx="1743607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41F079-F8C7-4B23-A216-BB99891E655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82392" y="5643276"/>
            <a:ext cx="1402202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50216" y="3711464"/>
            <a:ext cx="1664352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59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2DB2446-868C-4503-86BB-B8D68B962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4260" y="1814453"/>
            <a:ext cx="2700762" cy="85961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75C8151-104C-4F54-A477-0EEA392828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774" y="1092732"/>
            <a:ext cx="7931583" cy="524911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2317" y="4166147"/>
            <a:ext cx="1324992" cy="1327223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4031673" y="2341420"/>
            <a:ext cx="83127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301" y="813476"/>
            <a:ext cx="1685925" cy="20383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88E9318-6106-417F-AD31-78C294343E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20542" y="1808884"/>
            <a:ext cx="1828959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3358037-C91A-4F03-B9B3-44FFAECE44A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0980" y="2503583"/>
            <a:ext cx="1664352" cy="8779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7115361-1651-4744-B31C-C263E516C67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0522" y="4362528"/>
            <a:ext cx="1822862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9B56CE-48B1-4B7D-8A46-E5A04D04580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49501" y="5482232"/>
            <a:ext cx="139610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11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2190C22-DBCF-4D42-9042-70933D05CE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6883" y="4079812"/>
            <a:ext cx="2773920" cy="18411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8FF84E8-A1C6-4652-8FC6-0DE169D983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3683" y="1703658"/>
            <a:ext cx="2761727" cy="107298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A8E0F75-C9DA-4EA3-93A2-C2B533DEAA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369" y="1113993"/>
            <a:ext cx="7852329" cy="561490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023" y="842317"/>
            <a:ext cx="1308752" cy="13087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904425-3695-45F6-B3A7-1F7E7A8A30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8008" y="1810346"/>
            <a:ext cx="1822862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27FB28-19F1-47C2-A7FB-B78EDC8F515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78255" y="2575652"/>
            <a:ext cx="1822862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6B0C161-E286-435B-A23B-7843F43A71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97522" y="5220398"/>
            <a:ext cx="1505843" cy="6828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5D9BD9-1B01-4E0F-A1F6-073B33E4A3F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05054" y="5869285"/>
            <a:ext cx="1560711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52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C10E6B-CD0E-4C4B-9A2D-2D9ACC37D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721" y="1048469"/>
            <a:ext cx="7852329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8C31F2-9531-014B-9BDD-D7196BB88249}"/>
              </a:ext>
            </a:extLst>
          </p:cNvPr>
          <p:cNvSpPr txBox="1"/>
          <p:nvPr/>
        </p:nvSpPr>
        <p:spPr>
          <a:xfrm>
            <a:off x="4568140" y="1749722"/>
            <a:ext cx="1668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KG Primary Penmanship" panose="02000506000000020003" pitchFamily="2" charset="77"/>
                <a:cs typeface="Times New Roman" panose="02020603050405020304" pitchFamily="18" charset="0"/>
              </a:rPr>
              <a:t>0.08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602115" y="2240597"/>
            <a:ext cx="83127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334757" y="3732501"/>
            <a:ext cx="83127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378" y="702112"/>
            <a:ext cx="1666875" cy="16668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077BAA2-D3C6-46AF-84ED-7E879871FC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7519" y="1719511"/>
            <a:ext cx="2694666" cy="8596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3A8E755-7A6D-4FE7-B22D-C3AD1899F7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45543" y="3151733"/>
            <a:ext cx="951058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E1F7161-269A-4FB5-AF5D-32E5F1F78E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66029" y="3166649"/>
            <a:ext cx="2542252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78A882-2A63-4AC1-A3BC-21BB78BB7E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17751" y="3850365"/>
            <a:ext cx="1975275" cy="8779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0127AF2-7677-4F75-B5A1-CC7BFFCC7DF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08341" y="4982175"/>
            <a:ext cx="212768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31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BDFBDFC-A436-4FB9-8222-DEAD1F8D6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963" y="1817310"/>
            <a:ext cx="2694666" cy="85961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D46A8D8-2FC6-48B3-AD28-CE7B5D7210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860" y="1151385"/>
            <a:ext cx="7870618" cy="5102794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1</a:t>
            </a:r>
          </a:p>
        </p:txBody>
      </p:sp>
      <p:sp>
        <p:nvSpPr>
          <p:cNvPr id="3" name="Oval 2"/>
          <p:cNvSpPr/>
          <p:nvPr/>
        </p:nvSpPr>
        <p:spPr>
          <a:xfrm>
            <a:off x="3366656" y="1864707"/>
            <a:ext cx="697280" cy="641873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2334757" y="3732501"/>
            <a:ext cx="83127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283873DF-9129-4FC1-8F17-A05586D77E60}"/>
              </a:ext>
            </a:extLst>
          </p:cNvPr>
          <p:cNvSpPr/>
          <p:nvPr/>
        </p:nvSpPr>
        <p:spPr>
          <a:xfrm>
            <a:off x="7609434" y="1071472"/>
            <a:ext cx="1852706" cy="8486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5D1F28-D41E-431D-B30D-96A28E6B65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6777" y="1898208"/>
            <a:ext cx="2475191" cy="5852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6B252E-E082-40B9-A86C-50E971EE98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4757" y="3142733"/>
            <a:ext cx="951058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AB7D76A-BE2A-4505-88B4-E496B591C4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4379" y="3142733"/>
            <a:ext cx="2542252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C8299AC-8FEF-45CB-BF3C-8866A67B2CA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54096" y="4078259"/>
            <a:ext cx="2908044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38A700A-CAE3-4D63-9E3C-8F34CD92F4B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48124" y="5015000"/>
            <a:ext cx="212768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46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930EE62-98E7-47C0-917C-5AD428ED3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9566" y="4148182"/>
            <a:ext cx="5255207" cy="134733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C1CFB4B-B1F7-4CCB-A558-DD0FCB4262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103" y="1053608"/>
            <a:ext cx="7852329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780677" y="4714247"/>
            <a:ext cx="29655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415513" y="4714247"/>
            <a:ext cx="29655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058832" y="5191222"/>
            <a:ext cx="54791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2CCA249B-5898-4005-BBB6-EBA4D8943404}"/>
              </a:ext>
            </a:extLst>
          </p:cNvPr>
          <p:cNvSpPr/>
          <p:nvPr/>
        </p:nvSpPr>
        <p:spPr>
          <a:xfrm>
            <a:off x="7856883" y="891773"/>
            <a:ext cx="1628899" cy="678367"/>
          </a:xfrm>
          <a:prstGeom prst="triangle">
            <a:avLst>
              <a:gd name="adj" fmla="val 3085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DC8E9B-3F8E-4FA5-A1DB-4CF5A8D8E2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3442" y="1785292"/>
            <a:ext cx="2694666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64C11A8-CE76-455E-A5FA-BF5D9CA91E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8574" y="1791957"/>
            <a:ext cx="2901948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D7BA038-9290-4B30-8A5F-B232C51780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23530" y="3010746"/>
            <a:ext cx="2310584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7C6504D-E330-477B-B696-6B2D2B2831B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99495" y="4213098"/>
            <a:ext cx="1883827" cy="11278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91F062C-867B-44C4-8F57-76F66B3C751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95209" y="5446635"/>
            <a:ext cx="2127688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34147" y="4154847"/>
            <a:ext cx="664522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01883" y="4141517"/>
            <a:ext cx="652329" cy="8596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93432" y="4611464"/>
            <a:ext cx="87180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33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E9F3FF6-D7C8-49AB-BA0B-23F15EF4CB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0568" y="5401369"/>
            <a:ext cx="4176122" cy="5913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744E683-7827-4D21-ABE6-2739DD007F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0688" y="2768341"/>
            <a:ext cx="2651990" cy="199356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CB61765-5B6D-497C-8367-D792F224A2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103" y="1001729"/>
            <a:ext cx="7852329" cy="607823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0051281-3E80-4688-BD15-01DE089D1136}"/>
                  </a:ext>
                </a:extLst>
              </p:cNvPr>
              <p:cNvSpPr txBox="1"/>
              <p:nvPr/>
            </p:nvSpPr>
            <p:spPr>
              <a:xfrm>
                <a:off x="6872710" y="2662998"/>
                <a:ext cx="5915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dirty="0">
                    <a:solidFill>
                      <a:srgbClr val="FF0000"/>
                    </a:solidFill>
                    <a:latin typeface="KG Primary Penmanship" panose="02000506000000020003" pitchFamily="2" charset="77"/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0051281-3E80-4688-BD15-01DE089D1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2710" y="2662998"/>
                <a:ext cx="59156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>
            <a:cxnSpLocks/>
          </p:cNvCxnSpPr>
          <p:nvPr/>
        </p:nvCxnSpPr>
        <p:spPr>
          <a:xfrm flipV="1">
            <a:off x="3862710" y="5368451"/>
            <a:ext cx="0" cy="2952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471" y="677196"/>
            <a:ext cx="1666875" cy="16668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B80A204-F70F-4DD5-8E75-823D5FCB54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77797" y="1510633"/>
            <a:ext cx="1079086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29F0D67-44F2-491E-91A6-53C8B3127DA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98393" y="2736688"/>
            <a:ext cx="1658256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D1F6B7E-DAE7-4DAC-A2CD-FECDB92F0F1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79206" y="4776379"/>
            <a:ext cx="1103472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A001115-D852-4B72-8753-CD954778690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97956" y="5516089"/>
            <a:ext cx="290804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00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B62033B-BCA3-4D4A-AD02-D27ACDF62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587" y="1053608"/>
            <a:ext cx="7852329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4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0051281-3E80-4688-BD15-01DE089D1136}"/>
                  </a:ext>
                </a:extLst>
              </p:cNvPr>
              <p:cNvSpPr txBox="1"/>
              <p:nvPr/>
            </p:nvSpPr>
            <p:spPr>
              <a:xfrm>
                <a:off x="6872710" y="2662998"/>
                <a:ext cx="5915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dirty="0">
                    <a:solidFill>
                      <a:srgbClr val="FF0000"/>
                    </a:solidFill>
                    <a:latin typeface="KG Primary Penmanship" panose="02000506000000020003" pitchFamily="2" charset="77"/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0051281-3E80-4688-BD15-01DE089D1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2710" y="2662998"/>
                <a:ext cx="591565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id="{3466905F-5966-498E-A0D7-CBE2F1B8FC58}"/>
              </a:ext>
            </a:extLst>
          </p:cNvPr>
          <p:cNvSpPr/>
          <p:nvPr/>
        </p:nvSpPr>
        <p:spPr>
          <a:xfrm>
            <a:off x="2671154" y="2709484"/>
            <a:ext cx="7952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KG Primary Penmanship" panose="02000506000000020003"/>
              </a:rPr>
              <a:t>0.94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58C31F2-9531-014B-9BDD-D7196BB88249}"/>
                  </a:ext>
                </a:extLst>
              </p:cNvPr>
              <p:cNvSpPr txBox="1"/>
              <p:nvPr/>
            </p:nvSpPr>
            <p:spPr>
              <a:xfrm>
                <a:off x="3495661" y="2709483"/>
                <a:ext cx="254279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latin typeface="KG Primary Penmanship" panose="02000506000000020003" pitchFamily="2" charset="77"/>
                    <a:cs typeface="Times New Roman" panose="02020603050405020304" pitchFamily="18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GB" sz="3200" dirty="0">
                    <a:latin typeface="KG Primary Penmanship" panose="02000506000000020003" pitchFamily="2" charset="77"/>
                    <a:cs typeface="Times New Roman" panose="02020603050405020304" pitchFamily="18" charset="0"/>
                  </a:rPr>
                  <a:t>0.04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58C31F2-9531-014B-9BDD-D7196BB882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5661" y="2709483"/>
                <a:ext cx="2542797" cy="584775"/>
              </a:xfrm>
              <a:prstGeom prst="rect">
                <a:avLst/>
              </a:prstGeom>
              <a:blipFill>
                <a:blip r:embed="rId5"/>
                <a:stretch>
                  <a:fillRect t="-11458" r="-4067" b="-354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/>
          <p:nvPr/>
        </p:nvCxnSpPr>
        <p:spPr>
          <a:xfrm>
            <a:off x="3935787" y="3217499"/>
            <a:ext cx="83127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624" y="801357"/>
            <a:ext cx="1685925" cy="20383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27D2581-25E0-43F2-A9BA-008B3C0F591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41507" y="1053608"/>
            <a:ext cx="823031" cy="8596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DBB3D8-C662-473A-8F06-E4C21325974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35787" y="2622142"/>
            <a:ext cx="951058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883CF1F-D00A-49CC-A556-E1ADC6293B1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8887" y="4427357"/>
            <a:ext cx="2908044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DB6853-745E-4C99-A893-F150C2998E1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33463" y="5449392"/>
            <a:ext cx="290804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29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78F974BB55646ABEAD4523BF014B1" ma:contentTypeVersion="5" ma:contentTypeDescription="Create a new document." ma:contentTypeScope="" ma:versionID="8cf37f3212e4b8fcf61999cb68f8ee09">
  <xsd:schema xmlns:xsd="http://www.w3.org/2001/XMLSchema" xmlns:xs="http://www.w3.org/2001/XMLSchema" xmlns:p="http://schemas.microsoft.com/office/2006/metadata/properties" xmlns:ns2="4921e149-a19a-41e8-bd6b-88f26a43303e" targetNamespace="http://schemas.microsoft.com/office/2006/metadata/properties" ma:root="true" ma:fieldsID="1bcd643c51a65dc9ef3ee389ce08abcf" ns2:_="">
    <xsd:import namespace="4921e149-a19a-41e8-bd6b-88f26a433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1e149-a19a-41e8-bd6b-88f26a4330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FFB645-2ECB-4D15-8F1F-9AFA99382F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21e149-a19a-41e8-bd6b-88f26a433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C45EE7-6497-4144-B9A5-17F581C767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93F6A0-3A0F-4AF3-9BCE-D12D922A8AFE}">
  <ds:schemaRefs>
    <ds:schemaRef ds:uri="4921e149-a19a-41e8-bd6b-88f26a43303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10234</TotalTime>
  <Words>89</Words>
  <Application>Microsoft Office PowerPoint</Application>
  <PresentationFormat>A4 Paper (210x297 mm)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Bariol</vt:lpstr>
      <vt:lpstr>Calibri</vt:lpstr>
      <vt:lpstr>Cambria Math</vt:lpstr>
      <vt:lpstr>KG Primary Penmanship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Ms Lancaster</cp:lastModifiedBy>
  <cp:revision>134</cp:revision>
  <dcterms:created xsi:type="dcterms:W3CDTF">2019-10-15T10:24:11Z</dcterms:created>
  <dcterms:modified xsi:type="dcterms:W3CDTF">2020-07-09T10:57:09Z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0x0101006D078F974BB55646ABEAD4523BF014B1</vt:lpwstr>
  </property>
</Properties>
</file>